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58D67-46F0-4C12-8440-7F0BCD10517B}" type="datetimeFigureOut">
              <a:rPr lang="fr-CH" smtClean="0"/>
              <a:t>10.04.2026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FB5B6-D776-45FE-8768-D601EC4621C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256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FB5B6-D776-45FE-8768-D601EC4621C9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330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CDED4C-C08F-4699-1DA6-3EC6C6B6D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12F2B6-7968-0787-C722-0A59F25B0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EE34DC-F2ED-3F9F-FFD4-37F0F124D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E5D-D03C-40E4-AE87-1811F6FFB2B6}" type="datetimeFigureOut">
              <a:rPr lang="fr-CH" smtClean="0"/>
              <a:t>10.04.2026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A9691F-39FC-A623-4496-6ED00DCC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DAC37F-2089-B400-5567-C21319E5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D86E-2917-42F6-86EB-573E2824BA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9920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28D067-4F0B-C1BA-782E-6387A7BB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507F02-53D0-44DE-EE6A-0BEC35577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520F37-FB89-4FB0-3CA0-07879C7A0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E5D-D03C-40E4-AE87-1811F6FFB2B6}" type="datetimeFigureOut">
              <a:rPr lang="fr-CH" smtClean="0"/>
              <a:t>10.04.2026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A8FFE3-8A84-F05D-8932-7333B616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2E6CB7-84B6-D97F-FC57-0A1D48D4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D86E-2917-42F6-86EB-573E2824BA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9192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F7915AE-99CB-9676-7040-D8F6ED786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EAF243-84C7-7E20-CFA9-7D896CB24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7C7326-046B-97F8-3DE0-1146A6D0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E5D-D03C-40E4-AE87-1811F6FFB2B6}" type="datetimeFigureOut">
              <a:rPr lang="fr-CH" smtClean="0"/>
              <a:t>10.04.2026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0784B9-D4AF-E2FF-56AF-41F399F77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AD36B5-7B64-6169-1969-2A53E232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D86E-2917-42F6-86EB-573E2824BA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783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15C45-31BC-8B71-9359-726C4D6D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689F70-60DC-424E-795E-B1574A207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1ED78B-13A6-99C7-629E-0234DFE58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E5D-D03C-40E4-AE87-1811F6FFB2B6}" type="datetimeFigureOut">
              <a:rPr lang="fr-CH" smtClean="0"/>
              <a:t>10.04.2026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DF756-18E6-566D-3A07-30E56D229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772927-7081-DC28-E70D-A1B15CD4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D86E-2917-42F6-86EB-573E2824BA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017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B644BF-3052-AC46-0813-032CFA248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912BD1-9038-A2CB-8984-D0D1B1BEE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4470FC-11E6-6A5F-EB1C-9AE90EFA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E5D-D03C-40E4-AE87-1811F6FFB2B6}" type="datetimeFigureOut">
              <a:rPr lang="fr-CH" smtClean="0"/>
              <a:t>10.04.2026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FD6C4D-C223-76E8-3514-9D347347D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40859A-99EB-47A3-3AF3-124CE345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D86E-2917-42F6-86EB-573E2824BA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135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CBDA2E-FDCE-DA57-E8DE-20D91310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B20D0A-5427-28E5-E47F-4A179D1F6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46BCCE-EA3C-B415-5CA5-1B93E58FE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5A0111-A916-DC3C-BCE1-F836C64FC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E5D-D03C-40E4-AE87-1811F6FFB2B6}" type="datetimeFigureOut">
              <a:rPr lang="fr-CH" smtClean="0"/>
              <a:t>10.04.2026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2A6561-0FDA-DC90-291F-789FDB044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CDFA04-7C2D-1D2A-B493-2E014665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D86E-2917-42F6-86EB-573E2824BA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317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5AA177-691F-A6BA-46E9-4E1EC3512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C04A11-92C2-6AE4-D307-83538278A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85EA4F-40CA-5DC1-FE47-5AC150C24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48FFDF-1A22-51CB-CB35-E7E70D2CE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06A714C-1BAF-B94A-4519-5212D360A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ECFF01-4216-0B64-B7A5-053A1608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E5D-D03C-40E4-AE87-1811F6FFB2B6}" type="datetimeFigureOut">
              <a:rPr lang="fr-CH" smtClean="0"/>
              <a:t>10.04.2026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9759039-70D5-6F85-48BF-A6D67DDD7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2C96259-0EFF-7E56-FF8D-54A513E6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D86E-2917-42F6-86EB-573E2824BA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267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52A0EC-0971-3982-63BD-A1915AD0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461A5E-59E1-EBFB-0095-3B52C391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E5D-D03C-40E4-AE87-1811F6FFB2B6}" type="datetimeFigureOut">
              <a:rPr lang="fr-CH" smtClean="0"/>
              <a:t>10.04.2026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3CC8CA-4EC5-E0EE-5401-A4463EE1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6296DD-087E-356C-986E-68AD2578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D86E-2917-42F6-86EB-573E2824BA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7099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695405-82E5-8F15-2355-7D3F2902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E5D-D03C-40E4-AE87-1811F6FFB2B6}" type="datetimeFigureOut">
              <a:rPr lang="fr-CH" smtClean="0"/>
              <a:t>10.04.2026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E89FCB-2006-C92B-54A2-3EA0266D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A24C5F-B46A-6793-FBF8-072AFFB5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D86E-2917-42F6-86EB-573E2824BA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1752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CFF558-9FC6-8306-74CC-37797125D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48A8B-5640-37B9-169B-AEE4F8344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0E70F0-6F03-CEA5-7CB3-33BA36C7A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DF06B9-5A88-1FB6-4711-A2064E0C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E5D-D03C-40E4-AE87-1811F6FFB2B6}" type="datetimeFigureOut">
              <a:rPr lang="fr-CH" smtClean="0"/>
              <a:t>10.04.2026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C540CD-04F5-1689-9791-E2CDF4D2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06D1A9-F265-8054-B2E3-DABC101B4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D86E-2917-42F6-86EB-573E2824BA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143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08D8F7-612B-67B4-D99B-B2377A4C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65355A2-AB04-311E-FA77-7376F11B2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C41172-ECAA-0146-2A1B-555D17A60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178962-C43A-1562-7C65-585E7765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E5D-D03C-40E4-AE87-1811F6FFB2B6}" type="datetimeFigureOut">
              <a:rPr lang="fr-CH" smtClean="0"/>
              <a:t>10.04.2026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DC78A2-23C5-2575-B45C-EE6F46E8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29F189-0BD6-CB9A-29FC-EBCD4988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D86E-2917-42F6-86EB-573E2824BA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874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D92EF8B-2151-B74C-0B2A-3DAC7840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4D904F-8D05-BCAF-1BB4-E31FAF036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66D871-B83E-0939-645C-431006A44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7E5D-D03C-40E4-AE87-1811F6FFB2B6}" type="datetimeFigureOut">
              <a:rPr lang="fr-CH" smtClean="0"/>
              <a:t>10.04.2026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ACCEC5-A854-88A6-D22B-59DEAEC59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AFAD2D-05AA-E9A2-9F0D-C2B42C262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BD86E-2917-42F6-86EB-573E2824BA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523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C104A35-3675-994D-D5CE-3DF6503A25B0}"/>
              </a:ext>
            </a:extLst>
          </p:cNvPr>
          <p:cNvSpPr txBox="1"/>
          <p:nvPr/>
        </p:nvSpPr>
        <p:spPr>
          <a:xfrm>
            <a:off x="810126" y="216571"/>
            <a:ext cx="4971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/>
              <a:t>Sortie du 17 juin 2026</a:t>
            </a:r>
          </a:p>
          <a:p>
            <a:r>
              <a:rPr lang="fr-CH" sz="2800" b="1" dirty="0"/>
              <a:t>pour les 40 ans du club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FFA879-E052-F3EA-068E-2888BCC8B7B7}"/>
              </a:ext>
            </a:extLst>
          </p:cNvPr>
          <p:cNvSpPr txBox="1"/>
          <p:nvPr/>
        </p:nvSpPr>
        <p:spPr>
          <a:xfrm>
            <a:off x="834191" y="2286254"/>
            <a:ext cx="541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Rd-vs au P+R de la sortie de l’autoroute de Bernex-Onex à 09h45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68561C-C0F0-A588-9F56-DFFB53C115BB}"/>
              </a:ext>
            </a:extLst>
          </p:cNvPr>
          <p:cNvSpPr txBox="1"/>
          <p:nvPr/>
        </p:nvSpPr>
        <p:spPr>
          <a:xfrm>
            <a:off x="834191" y="2943210"/>
            <a:ext cx="305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0000"/>
                </a:solidFill>
              </a:rPr>
              <a:t>Départ pour le Salève à 10h00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532451-6251-CD25-F18F-2CADE62E4D3C}"/>
              </a:ext>
            </a:extLst>
          </p:cNvPr>
          <p:cNvSpPr txBox="1"/>
          <p:nvPr/>
        </p:nvSpPr>
        <p:spPr>
          <a:xfrm>
            <a:off x="834191" y="3296134"/>
            <a:ext cx="11068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Arrivée en haut du téléphérique afin d’admirer le centre du monde et le beau lac de Genève, puis départ vers 12h00</a:t>
            </a:r>
          </a:p>
          <a:p>
            <a:r>
              <a:rPr lang="fr-CH" dirty="0"/>
              <a:t>Pour le café de la Plage (74560 La Croisette), le restaurant pourrait changer en fonction du nombre de participants.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759FCB8-3057-E503-CF73-A527C20FA3CE}"/>
              </a:ext>
            </a:extLst>
          </p:cNvPr>
          <p:cNvSpPr txBox="1"/>
          <p:nvPr/>
        </p:nvSpPr>
        <p:spPr>
          <a:xfrm>
            <a:off x="834192" y="3913752"/>
            <a:ext cx="986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Pour les douillets, la route est escarpée, mais on devrait y arriver en Gold, les cyclistes y arrivent bien…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30F8D7E-C221-B0E7-F5D7-0E06FC789AA9}"/>
              </a:ext>
            </a:extLst>
          </p:cNvPr>
          <p:cNvSpPr txBox="1"/>
          <p:nvPr/>
        </p:nvSpPr>
        <p:spPr>
          <a:xfrm>
            <a:off x="834193" y="4369399"/>
            <a:ext cx="7706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Repas unique, entrée, plat et dessert (détail suivra).</a:t>
            </a:r>
          </a:p>
          <a:p>
            <a:r>
              <a:rPr lang="fr-CH" dirty="0"/>
              <a:t>Le repas testé était salade, gratin et viande, puis nougat glacé le tout fait maison.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EC09907-E3FB-1531-FADC-279641878547}"/>
              </a:ext>
            </a:extLst>
          </p:cNvPr>
          <p:cNvSpPr txBox="1"/>
          <p:nvPr/>
        </p:nvSpPr>
        <p:spPr>
          <a:xfrm>
            <a:off x="842214" y="5020134"/>
            <a:ext cx="736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Prix hors boisson €35.00, une petite participation du club reste à être définie.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20244B7-D278-A68F-BA3A-BB1E7378BAFA}"/>
              </a:ext>
            </a:extLst>
          </p:cNvPr>
          <p:cNvSpPr txBox="1"/>
          <p:nvPr/>
        </p:nvSpPr>
        <p:spPr>
          <a:xfrm>
            <a:off x="842214" y="5387291"/>
            <a:ext cx="11050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Voyant arriver la question, pourquoi midi ???</a:t>
            </a:r>
          </a:p>
          <a:p>
            <a:r>
              <a:rPr lang="fr-CH" dirty="0"/>
              <a:t>Pour les non initiés de la République et Canton de Genève, les routes d’accès au Salève dès 16h00 sont impraticables</a:t>
            </a:r>
          </a:p>
          <a:p>
            <a:r>
              <a:rPr lang="fr-CH" dirty="0"/>
              <a:t>pour cause de bouchons sur quasiment toutes les sorties du Canton.</a:t>
            </a:r>
          </a:p>
          <a:p>
            <a:r>
              <a:rPr lang="fr-CH" dirty="0"/>
              <a:t>Le fait de rouler en groupe serait un très gros problème.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AD68F33-A8F8-D73B-F720-3EC6FBC10B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446" t="24291" r="7564" b="10121"/>
          <a:stretch>
            <a:fillRect/>
          </a:stretch>
        </p:blipFill>
        <p:spPr>
          <a:xfrm>
            <a:off x="6477422" y="306512"/>
            <a:ext cx="5418000" cy="270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1FCBA11-1580-7DCD-9CB2-E27987C6D565}"/>
              </a:ext>
            </a:extLst>
          </p:cNvPr>
          <p:cNvSpPr txBox="1"/>
          <p:nvPr/>
        </p:nvSpPr>
        <p:spPr>
          <a:xfrm>
            <a:off x="834192" y="1139252"/>
            <a:ext cx="541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rgbClr val="FF0000"/>
                </a:solidFill>
              </a:rPr>
              <a:t>Tous les membres actuels et les anciens membres sont les bienvenus. Inscription sur le site du GWCR.</a:t>
            </a:r>
          </a:p>
          <a:p>
            <a:r>
              <a:rPr lang="fr-CH" dirty="0"/>
              <a:t>Moto, voiture, tricycle et cheval autorisés. Pas les scooters et trottinettes).</a:t>
            </a:r>
          </a:p>
        </p:txBody>
      </p:sp>
    </p:spTree>
    <p:extLst>
      <p:ext uri="{BB962C8B-B14F-4D97-AF65-F5344CB8AC3E}">
        <p14:creationId xmlns:p14="http://schemas.microsoft.com/office/powerpoint/2010/main" val="25290041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232</Words>
  <Application>Microsoft Office PowerPoint</Application>
  <PresentationFormat>Grand écran</PresentationFormat>
  <Paragraphs>17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Léchaire</dc:creator>
  <cp:lastModifiedBy>Eric Léchaire</cp:lastModifiedBy>
  <cp:revision>4</cp:revision>
  <dcterms:created xsi:type="dcterms:W3CDTF">2026-04-07T15:26:31Z</dcterms:created>
  <dcterms:modified xsi:type="dcterms:W3CDTF">2026-04-10T07:38:55Z</dcterms:modified>
</cp:coreProperties>
</file>